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7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3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0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3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9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0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7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064B9-26F8-4AD8-814B-E3B46CDE836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E583-6E39-46C4-8721-1C6D82DC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3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2979" y="289249"/>
            <a:ext cx="9657183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Imprint MT Shadow" panose="04020605060303030202" pitchFamily="82" charset="0"/>
              </a:rPr>
              <a:t>Thanksgiving Menu – November 19</a:t>
            </a:r>
            <a:r>
              <a:rPr lang="en-US" sz="4000" baseline="30000" dirty="0" smtClean="0">
                <a:latin typeface="Imprint MT Shadow" panose="04020605060303030202" pitchFamily="82" charset="0"/>
              </a:rPr>
              <a:t>th</a:t>
            </a:r>
            <a:r>
              <a:rPr lang="en-US" sz="4000" dirty="0" smtClean="0">
                <a:latin typeface="Imprint MT Shadow" panose="04020605060303030202" pitchFamily="82" charset="0"/>
              </a:rPr>
              <a:t>, 2020</a:t>
            </a:r>
            <a:endParaRPr lang="en-US" sz="4000" dirty="0">
              <a:latin typeface="Imprint MT Shadow" panose="0402060506030303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0361" y="1595535"/>
            <a:ext cx="3993502" cy="1969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Soup / Salad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French Onion Soup</a:t>
            </a:r>
          </a:p>
          <a:p>
            <a:pPr algn="ctr"/>
            <a:r>
              <a:rPr lang="en-US" sz="2000" dirty="0" smtClean="0"/>
              <a:t>Harvest Salad w/ Maple Vinaigrette</a:t>
            </a:r>
          </a:p>
          <a:p>
            <a:pPr algn="ctr"/>
            <a:r>
              <a:rPr lang="en-US" sz="2000" dirty="0" smtClean="0"/>
              <a:t>Tossed Garden Salad</a:t>
            </a:r>
          </a:p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2511" y="3796185"/>
            <a:ext cx="5029202" cy="22775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Vegetables / Sides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Vegetarian Stuffing</a:t>
            </a:r>
          </a:p>
          <a:p>
            <a:pPr algn="ctr"/>
            <a:r>
              <a:rPr lang="en-US" sz="2000" dirty="0" smtClean="0"/>
              <a:t>Maple Baked Butternut Squash w/ Cranberries</a:t>
            </a:r>
          </a:p>
          <a:p>
            <a:pPr algn="ctr"/>
            <a:r>
              <a:rPr lang="en-US" sz="2000" dirty="0" smtClean="0"/>
              <a:t>Mashed Maine Potatoes</a:t>
            </a:r>
          </a:p>
          <a:p>
            <a:pPr algn="ctr"/>
            <a:r>
              <a:rPr lang="en-US" sz="2000" dirty="0" smtClean="0"/>
              <a:t>Candied Sweet Potatoes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31900" y="1576874"/>
            <a:ext cx="4596883" cy="1969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Main Course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Roasted Turkey w/ Homemade Gravy</a:t>
            </a:r>
          </a:p>
          <a:p>
            <a:pPr algn="ctr"/>
            <a:r>
              <a:rPr lang="en-US" sz="2000" dirty="0" smtClean="0"/>
              <a:t>Roast of Beef w/ Horseradish Cream</a:t>
            </a:r>
          </a:p>
          <a:p>
            <a:pPr algn="ctr"/>
            <a:r>
              <a:rPr lang="en-US" sz="2000" dirty="0" smtClean="0"/>
              <a:t>Roasted Vegetable Pot Pie w/ Puff Pastry</a:t>
            </a:r>
          </a:p>
          <a:p>
            <a:pPr algn="ctr"/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31900" y="3796184"/>
            <a:ext cx="4630318" cy="22775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Freshly Baked Bread / Desserts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Oatmeal Molasses Pan Rolls</a:t>
            </a:r>
          </a:p>
          <a:p>
            <a:pPr algn="ctr"/>
            <a:r>
              <a:rPr lang="en-US" sz="2000" dirty="0" smtClean="0"/>
              <a:t>Maine Pumpkin Bread</a:t>
            </a:r>
          </a:p>
          <a:p>
            <a:pPr algn="ctr"/>
            <a:r>
              <a:rPr lang="en-US" sz="2000" dirty="0" smtClean="0"/>
              <a:t>Harvest Apple Crisp</a:t>
            </a:r>
          </a:p>
          <a:p>
            <a:pPr algn="ctr"/>
            <a:r>
              <a:rPr lang="en-US" sz="2000" dirty="0" smtClean="0"/>
              <a:t>Our Famous Bowdoin Logs w/ Fudge Sauce</a:t>
            </a:r>
          </a:p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9507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Imprint MT Shadow</vt:lpstr>
      <vt:lpstr>Office Theme</vt:lpstr>
      <vt:lpstr>PowerPoint Presentation</vt:lpstr>
    </vt:vector>
  </TitlesOfParts>
  <Company>Bowdoin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 Watkins</dc:creator>
  <cp:lastModifiedBy>Billy Watkins</cp:lastModifiedBy>
  <cp:revision>3</cp:revision>
  <dcterms:created xsi:type="dcterms:W3CDTF">2020-10-29T14:05:01Z</dcterms:created>
  <dcterms:modified xsi:type="dcterms:W3CDTF">2020-10-29T14:15:05Z</dcterms:modified>
</cp:coreProperties>
</file>